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1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4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B171-C6F4-427A-931A-F3C99A17AEA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7392-9123-440F-82A2-B8693555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6" y="3507449"/>
            <a:ext cx="5619231" cy="3188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6" y="181873"/>
            <a:ext cx="5619233" cy="3152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02" y="1109147"/>
            <a:ext cx="4438371" cy="44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0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Montross</dc:creator>
  <cp:lastModifiedBy>Laura Montross</cp:lastModifiedBy>
  <cp:revision>1</cp:revision>
  <cp:lastPrinted>2020-09-28T21:05:59Z</cp:lastPrinted>
  <dcterms:created xsi:type="dcterms:W3CDTF">2020-09-28T21:05:52Z</dcterms:created>
  <dcterms:modified xsi:type="dcterms:W3CDTF">2020-09-28T21:06:16Z</dcterms:modified>
</cp:coreProperties>
</file>